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1122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3A95-2D79-4A21-B2C3-67BE27EBAB90}" type="datetimeFigureOut">
              <a:rPr lang="ru-RU" smtClean="0"/>
              <a:t>21.04.2015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7C21-3927-4E8F-9717-6E36CA680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72563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3A95-2D79-4A21-B2C3-67BE27EBAB90}" type="datetimeFigureOut">
              <a:rPr lang="ru-RU" smtClean="0"/>
              <a:t>21.04.2015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7C21-3927-4E8F-9717-6E36CA680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0805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3A95-2D79-4A21-B2C3-67BE27EBAB90}" type="datetimeFigureOut">
              <a:rPr lang="ru-RU" smtClean="0"/>
              <a:t>21.04.2015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7C21-3927-4E8F-9717-6E36CA680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24399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3A95-2D79-4A21-B2C3-67BE27EBAB90}" type="datetimeFigureOut">
              <a:rPr lang="ru-RU" smtClean="0"/>
              <a:t>21.04.2015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7C21-3927-4E8F-9717-6E36CA680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3667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3A95-2D79-4A21-B2C3-67BE27EBAB90}" type="datetimeFigureOut">
              <a:rPr lang="ru-RU" smtClean="0"/>
              <a:t>21.04.2015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7C21-3927-4E8F-9717-6E36CA680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8552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3A95-2D79-4A21-B2C3-67BE27EBAB90}" type="datetimeFigureOut">
              <a:rPr lang="ru-RU" smtClean="0"/>
              <a:t>21.04.2015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7C21-3927-4E8F-9717-6E36CA680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780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3A95-2D79-4A21-B2C3-67BE27EBAB90}" type="datetimeFigureOut">
              <a:rPr lang="ru-RU" smtClean="0"/>
              <a:t>21.04.2015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7C21-3927-4E8F-9717-6E36CA680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390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3A95-2D79-4A21-B2C3-67BE27EBAB90}" type="datetimeFigureOut">
              <a:rPr lang="ru-RU" smtClean="0"/>
              <a:t>21.04.2015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7C21-3927-4E8F-9717-6E36CA680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8086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3A95-2D79-4A21-B2C3-67BE27EBAB90}" type="datetimeFigureOut">
              <a:rPr lang="ru-RU" smtClean="0"/>
              <a:t>21.04.2015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7C21-3927-4E8F-9717-6E36CA680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2019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3A95-2D79-4A21-B2C3-67BE27EBAB90}" type="datetimeFigureOut">
              <a:rPr lang="ru-RU" smtClean="0"/>
              <a:t>21.04.2015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7C21-3927-4E8F-9717-6E36CA680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6480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B3A95-2D79-4A21-B2C3-67BE27EBAB90}" type="datetimeFigureOut">
              <a:rPr lang="ru-RU" smtClean="0"/>
              <a:t>21.04.2015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7C21-3927-4E8F-9717-6E36CA680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5317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DB3A95-2D79-4A21-B2C3-67BE27EBAB90}" type="datetimeFigureOut">
              <a:rPr lang="ru-RU" smtClean="0"/>
              <a:t>21.04.2015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E7C21-3927-4E8F-9717-6E36CA6805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95725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25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День Победы 70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153" y="516248"/>
            <a:ext cx="8542327" cy="579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8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Ковряков Евгений Васильевич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078" y="1858750"/>
            <a:ext cx="6033843" cy="4008862"/>
          </a:xfrm>
        </p:spPr>
      </p:pic>
    </p:spTree>
    <p:extLst>
      <p:ext uri="{BB962C8B-B14F-4D97-AF65-F5344CB8AC3E}">
        <p14:creationId xmlns:p14="http://schemas.microsoft.com/office/powerpoint/2010/main" val="2235333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Коршикова Анна Дмитриевна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5527" y="1858750"/>
            <a:ext cx="6032944" cy="4008862"/>
          </a:xfrm>
        </p:spPr>
      </p:pic>
    </p:spTree>
    <p:extLst>
      <p:ext uri="{BB962C8B-B14F-4D97-AF65-F5344CB8AC3E}">
        <p14:creationId xmlns:p14="http://schemas.microsoft.com/office/powerpoint/2010/main" val="162022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Дети войны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73824" y="5229200"/>
            <a:ext cx="2602632" cy="13247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/>
              <a:t>Незговорова Надежда Александровна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28800"/>
            <a:ext cx="2160000" cy="3240000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67544" y="5234383"/>
            <a:ext cx="2602632" cy="1324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Труфанова </a:t>
            </a:r>
            <a:r>
              <a:rPr lang="ru-RU" sz="2400" dirty="0" err="1" smtClean="0"/>
              <a:t>Руффа</a:t>
            </a:r>
            <a:r>
              <a:rPr lang="ru-RU" sz="2400" dirty="0" smtClean="0"/>
              <a:t> Никитична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636264"/>
            <a:ext cx="2159999" cy="3240000"/>
          </a:xfrm>
          <a:prstGeom prst="rect">
            <a:avLst/>
          </a:prstGeom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3275856" y="5234383"/>
            <a:ext cx="2602632" cy="1324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err="1" smtClean="0"/>
              <a:t>Вараксина</a:t>
            </a:r>
            <a:r>
              <a:rPr lang="ru-RU" sz="2400" dirty="0" smtClean="0"/>
              <a:t> Алина Николаевна</a:t>
            </a:r>
            <a:endParaRPr lang="ru-RU" sz="2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628800"/>
            <a:ext cx="2159999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491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Дети войны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73824" y="5013176"/>
            <a:ext cx="2602632" cy="132474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dirty="0" smtClean="0"/>
              <a:t>Трофимова Римма Васильевна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800000"/>
            <a:ext cx="2160000" cy="28809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67544" y="5013176"/>
            <a:ext cx="2602632" cy="1324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800" dirty="0" smtClean="0"/>
              <a:t>Федосова Нина Васильевна</a:t>
            </a:r>
            <a:endParaRPr lang="ru-RU" sz="28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00000"/>
            <a:ext cx="2159999" cy="28802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3275856" y="5013176"/>
            <a:ext cx="2602632" cy="132474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800" dirty="0" err="1"/>
              <a:t>Фокичева</a:t>
            </a:r>
            <a:r>
              <a:rPr lang="ru-RU" sz="2800" dirty="0"/>
              <a:t> </a:t>
            </a:r>
            <a:r>
              <a:rPr lang="ru-RU" sz="2800" dirty="0" err="1"/>
              <a:t>Капиталина</a:t>
            </a:r>
            <a:r>
              <a:rPr lang="ru-RU" sz="2800" dirty="0"/>
              <a:t> Ивановна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800000"/>
            <a:ext cx="2159999" cy="28796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20289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92" y="0"/>
            <a:ext cx="9144000" cy="6858000"/>
          </a:xfrm>
          <a:prstGeom prst="rect">
            <a:avLst/>
          </a:prstGeo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96456" y="1135285"/>
            <a:ext cx="6480000" cy="4320000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Спасибо! Всем, кто жизнь отдал,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За Русь родную, за свободу,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Кто страх забыл и воевал,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Служа любимому народу.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Спасибо Вам,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Ваш подвиг вечен,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Пока жива моя страна,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Вы в душах наших,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В нашем сердце,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Героев не забудем, Никогда</a:t>
            </a:r>
            <a:r>
              <a:rPr lang="ru-RU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" pitchFamily="34" charset="0"/>
                <a:cs typeface="Segoe UI" pitchFamily="34" charset="0"/>
              </a:rPr>
              <a:t>!</a:t>
            </a:r>
            <a:endParaRPr lang="ru-RU" sz="2800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Segoe UI" pitchFamily="34" charset="0"/>
              <a:cs typeface="Segoe U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86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432" y="5"/>
            <a:ext cx="7920000" cy="530182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6856" y="5344616"/>
            <a:ext cx="8229600" cy="1396752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9 МАЯ ВЕСЬ НАШ НАРОД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БУДЕТ ОТМЕЧАТЬ ДЕНЬ ПОБЕДЫ</a:t>
            </a:r>
          </a:p>
        </p:txBody>
      </p:sp>
    </p:spTree>
    <p:extLst>
      <p:ext uri="{BB962C8B-B14F-4D97-AF65-F5344CB8AC3E}">
        <p14:creationId xmlns:p14="http://schemas.microsoft.com/office/powerpoint/2010/main" val="601688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98" y="1412776"/>
            <a:ext cx="8488274" cy="4248472"/>
          </a:xfrm>
        </p:spPr>
      </p:pic>
      <p:pic>
        <p:nvPicPr>
          <p:cNvPr id="5" name="День Победы – Лев Лещенко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536" y="43781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06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09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33540"/>
            <a:ext cx="9144000" cy="7962940"/>
          </a:xfrm>
        </p:spPr>
      </p:pic>
      <p:pic>
        <p:nvPicPr>
          <p:cNvPr id="5" name="Священная Война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95536" y="260648"/>
            <a:ext cx="1800000" cy="18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7377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742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1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2880" y="5196333"/>
            <a:ext cx="8280000" cy="1440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В </a:t>
            </a:r>
            <a:r>
              <a:rPr lang="ru-RU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Абакановском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tx1"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поселении в годы войны погибло 1050 человек. Из Шухободи не вернулись с войны 150 человек.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tx1"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27419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188640"/>
            <a:ext cx="7848872" cy="2664296"/>
          </a:xfrm>
        </p:spPr>
        <p:txBody>
          <a:bodyPr>
            <a:normAutofit/>
          </a:bodyPr>
          <a:lstStyle/>
          <a:p>
            <a:r>
              <a:rPr lang="ru-RU" sz="3800" b="1" dirty="0" smtClean="0">
                <a:ln w="1905"/>
                <a:solidFill>
                  <a:srgbClr val="76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Ветераны</a:t>
            </a:r>
            <a:br>
              <a:rPr lang="ru-RU" sz="3800" b="1" dirty="0" smtClean="0">
                <a:ln w="1905"/>
                <a:solidFill>
                  <a:srgbClr val="76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</a:br>
            <a:r>
              <a:rPr lang="ru-RU" sz="3800" b="1" dirty="0" smtClean="0">
                <a:ln w="1905"/>
                <a:solidFill>
                  <a:srgbClr val="76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Великой Отечественной</a:t>
            </a:r>
            <a:r>
              <a:rPr lang="ru-RU" sz="3800" b="1" dirty="0">
                <a:ln w="1905"/>
                <a:solidFill>
                  <a:srgbClr val="76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 </a:t>
            </a:r>
            <a:r>
              <a:rPr lang="ru-RU" sz="3800" b="1" dirty="0" smtClean="0">
                <a:ln w="1905"/>
                <a:solidFill>
                  <a:srgbClr val="76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войны</a:t>
            </a:r>
            <a:br>
              <a:rPr lang="ru-RU" sz="3800" b="1" dirty="0" smtClean="0">
                <a:ln w="1905"/>
                <a:solidFill>
                  <a:srgbClr val="76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</a:br>
            <a:r>
              <a:rPr lang="ru-RU" sz="3800" b="1" dirty="0" smtClean="0">
                <a:ln w="1905"/>
                <a:solidFill>
                  <a:srgbClr val="76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mbria" panose="02040503050406030204" pitchFamily="18" charset="0"/>
              </a:rPr>
              <a:t>нашего поселения</a:t>
            </a:r>
            <a:endParaRPr lang="ru-RU" sz="3800" b="1" dirty="0">
              <a:ln w="1905"/>
              <a:solidFill>
                <a:srgbClr val="76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727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Суровцев Николай Петрович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346" y="1600200"/>
            <a:ext cx="3017308" cy="4525963"/>
          </a:xfrm>
        </p:spPr>
      </p:pic>
    </p:spTree>
    <p:extLst>
      <p:ext uri="{BB962C8B-B14F-4D97-AF65-F5344CB8AC3E}">
        <p14:creationId xmlns:p14="http://schemas.microsoft.com/office/powerpoint/2010/main" val="2663879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Горбунов Василий Александрович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600200"/>
            <a:ext cx="6034617" cy="4525963"/>
          </a:xfrm>
        </p:spPr>
      </p:pic>
    </p:spTree>
    <p:extLst>
      <p:ext uri="{BB962C8B-B14F-4D97-AF65-F5344CB8AC3E}">
        <p14:creationId xmlns:p14="http://schemas.microsoft.com/office/powerpoint/2010/main" val="20255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Труженики тыла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73824" y="5229200"/>
            <a:ext cx="2602632" cy="13247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/>
              <a:t>Собакина Лидия Васильевна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1628800"/>
            <a:ext cx="2160000" cy="3240000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67544" y="5093568"/>
            <a:ext cx="2602632" cy="1324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dirty="0" smtClean="0"/>
              <a:t>Дмитриев Александр </a:t>
            </a:r>
            <a:r>
              <a:rPr lang="ru-RU" sz="2400" dirty="0" err="1" smtClean="0"/>
              <a:t>Поликарпович</a:t>
            </a:r>
            <a:endParaRPr lang="ru-RU" sz="24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636264"/>
            <a:ext cx="2160000" cy="3240000"/>
          </a:xfrm>
          <a:prstGeom prst="rect">
            <a:avLst/>
          </a:prstGeom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3275856" y="5234383"/>
            <a:ext cx="2602632" cy="1324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dirty="0" smtClean="0"/>
              <a:t>Собакин Павел Иванович</a:t>
            </a:r>
            <a:endParaRPr lang="ru-RU" sz="2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628800"/>
            <a:ext cx="2160000" cy="32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32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Труженики тыла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73824" y="5229200"/>
            <a:ext cx="2602632" cy="132474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err="1" smtClean="0"/>
              <a:t>Чеснокова</a:t>
            </a:r>
            <a:r>
              <a:rPr lang="ru-RU" sz="2400" dirty="0" smtClean="0"/>
              <a:t> Лилия Александровна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33" r="19185"/>
          <a:stretch/>
        </p:blipFill>
        <p:spPr>
          <a:xfrm>
            <a:off x="895500" y="1916832"/>
            <a:ext cx="2092324" cy="2678689"/>
          </a:xfrm>
          <a:prstGeom prst="rect">
            <a:avLst/>
          </a:prstGeom>
        </p:spPr>
      </p:pic>
      <p:sp>
        <p:nvSpPr>
          <p:cNvPr id="5" name="Объект 2"/>
          <p:cNvSpPr txBox="1">
            <a:spLocks/>
          </p:cNvSpPr>
          <p:nvPr/>
        </p:nvSpPr>
        <p:spPr>
          <a:xfrm>
            <a:off x="467544" y="5093568"/>
            <a:ext cx="2602632" cy="1324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ru-RU" sz="2400" dirty="0" smtClean="0"/>
              <a:t>Столбцова Валентина Николаевна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816264"/>
            <a:ext cx="2160000" cy="2879999"/>
          </a:xfrm>
          <a:prstGeom prst="rect">
            <a:avLst/>
          </a:prstGeom>
        </p:spPr>
      </p:pic>
      <p:sp>
        <p:nvSpPr>
          <p:cNvPr id="8" name="Объект 2"/>
          <p:cNvSpPr txBox="1">
            <a:spLocks/>
          </p:cNvSpPr>
          <p:nvPr/>
        </p:nvSpPr>
        <p:spPr>
          <a:xfrm>
            <a:off x="3275856" y="5234383"/>
            <a:ext cx="2602632" cy="13247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ru-RU" sz="2400" dirty="0" smtClean="0"/>
              <a:t>Алексеева Анна Александровна</a:t>
            </a:r>
            <a:endParaRPr lang="ru-RU" sz="24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002646"/>
            <a:ext cx="2160000" cy="24923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00336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Иванова Ольга Семеновна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91" y="1858750"/>
            <a:ext cx="6034617" cy="4008862"/>
          </a:xfrm>
        </p:spPr>
      </p:pic>
    </p:spTree>
    <p:extLst>
      <p:ext uri="{BB962C8B-B14F-4D97-AF65-F5344CB8AC3E}">
        <p14:creationId xmlns:p14="http://schemas.microsoft.com/office/powerpoint/2010/main" val="282934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143</Words>
  <Application>Microsoft Office PowerPoint</Application>
  <PresentationFormat>Экран (4:3)</PresentationFormat>
  <Paragraphs>36</Paragraphs>
  <Slides>16</Slides>
  <Notes>0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День Победы 70</vt:lpstr>
      <vt:lpstr>Презентация PowerPoint</vt:lpstr>
      <vt:lpstr>Презентация PowerPoint</vt:lpstr>
      <vt:lpstr>Ветераны Великой Отечественной войны нашего поселения</vt:lpstr>
      <vt:lpstr>Суровцев Николай Петрович</vt:lpstr>
      <vt:lpstr>Горбунов Василий Александрович</vt:lpstr>
      <vt:lpstr>Труженики тыла</vt:lpstr>
      <vt:lpstr>Труженики тыла</vt:lpstr>
      <vt:lpstr>Иванова Ольга Семеновна</vt:lpstr>
      <vt:lpstr>Ковряков Евгений Васильевич</vt:lpstr>
      <vt:lpstr>Коршикова Анна Дмитриевна</vt:lpstr>
      <vt:lpstr>Дети войны</vt:lpstr>
      <vt:lpstr>Дети войны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Уханов Александр</dc:creator>
  <cp:lastModifiedBy>Уханов Александр</cp:lastModifiedBy>
  <cp:revision>7</cp:revision>
  <dcterms:created xsi:type="dcterms:W3CDTF">2015-04-21T18:29:17Z</dcterms:created>
  <dcterms:modified xsi:type="dcterms:W3CDTF">2015-04-21T19:53:59Z</dcterms:modified>
</cp:coreProperties>
</file>